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E214-F401-CA46-8632-D34237289E4C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B76D-9196-1043-8D70-F0EFCF7F1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639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B76D-9196-1043-8D70-F0EFCF7F182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637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9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duction ID_4794733" descr="production ID_4794733">
            <a:hlinkClick r:id="" action="ppaction://media"/>
            <a:extLst>
              <a:ext uri="{FF2B5EF4-FFF2-40B4-BE49-F238E27FC236}">
                <a16:creationId xmlns:a16="http://schemas.microsoft.com/office/drawing/2014/main" id="{E6CD64B9-DE01-234F-A886-5707BD3490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65AA6CF-5614-5F49-AD73-6BE38AF06FEE}"/>
              </a:ext>
            </a:extLst>
          </p:cNvPr>
          <p:cNvSpPr/>
          <p:nvPr/>
        </p:nvSpPr>
        <p:spPr>
          <a:xfrm>
            <a:off x="2690190" y="852855"/>
            <a:ext cx="6811618" cy="3269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anti TC" panose="02010600040101010101" pitchFamily="2" charset="-120"/>
                <a:ea typeface="Yuanti TC" panose="02010600040101010101" pitchFamily="2" charset="-120"/>
              </a:rPr>
              <a:t>北橙县新人之家</a:t>
            </a:r>
            <a:endParaRPr kumimoji="1"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anti TC" panose="02010600040101010101" pitchFamily="2" charset="-120"/>
                <a:ea typeface="Yuanti TC" panose="02010600040101010101" pitchFamily="2" charset="-120"/>
              </a:rPr>
              <a:t>主日崇拜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FF142D-5A3A-1D41-9B76-81007DD857C0}"/>
              </a:ext>
            </a:extLst>
          </p:cNvPr>
          <p:cNvSpPr txBox="1"/>
          <p:nvPr/>
        </p:nvSpPr>
        <p:spPr>
          <a:xfrm>
            <a:off x="2409084" y="4975644"/>
            <a:ext cx="75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anti TC" panose="02010600040101010101" pitchFamily="2" charset="-120"/>
                <a:ea typeface="Yuanti TC" panose="02010600040101010101" pitchFamily="2" charset="-120"/>
              </a:rPr>
              <a:t>2022.03.06</a:t>
            </a:r>
          </a:p>
          <a:p>
            <a:pPr algn="ctr"/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Yuanti TC" panose="02010600040101010101" pitchFamily="2" charset="-120"/>
                <a:ea typeface="Yuanti TC" panose="02010600040101010101" pitchFamily="2" charset="-120"/>
              </a:rPr>
              <a:t>https://www.ficcoc.org</a:t>
            </a:r>
          </a:p>
        </p:txBody>
      </p:sp>
    </p:spTree>
    <p:extLst>
      <p:ext uri="{BB962C8B-B14F-4D97-AF65-F5344CB8AC3E}">
        <p14:creationId xmlns:p14="http://schemas.microsoft.com/office/powerpoint/2010/main" val="9183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1407F-B57C-4F77-B04D-7B52DC27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623" y="275811"/>
            <a:ext cx="9404723" cy="1055448"/>
          </a:xfrm>
        </p:spPr>
        <p:txBody>
          <a:bodyPr/>
          <a:lstStyle/>
          <a:p>
            <a:pPr algn="ctr"/>
            <a:r>
              <a:rPr lang="zh-CN" altLang="en-US" sz="4800" dirty="0">
                <a:latin typeface="Heiti SC Medium" pitchFamily="2" charset="-128"/>
                <a:ea typeface="Heiti SC Medium" pitchFamily="2" charset="-128"/>
              </a:rPr>
              <a:t>诗篇</a:t>
            </a:r>
            <a:r>
              <a:rPr lang="en-US" altLang="zh-CN" sz="4800" dirty="0">
                <a:latin typeface="Heiti SC Medium" pitchFamily="2" charset="-128"/>
                <a:ea typeface="Heiti SC Medium" pitchFamily="2" charset="-128"/>
              </a:rPr>
              <a:t>42</a:t>
            </a:r>
            <a:endParaRPr lang="zh-CN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71392-0648-4A41-9083-87E04AEB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331259"/>
            <a:ext cx="11624442" cy="5164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1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神啊，我的心切慕你，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如鹿切慕溪水。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2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我的心渴想　神，就是永生　神；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我几时得朝见　神呢？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3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我昼夜以眼泪当饮食；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人不住地对我说：“你的　神在哪里呢？”</a:t>
            </a:r>
          </a:p>
          <a:p>
            <a:pPr marL="0" indent="0">
              <a:buNone/>
            </a:pP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222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71392-0648-4A41-9083-87E04AEB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331259"/>
            <a:ext cx="11624442" cy="4891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4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我从前与众人同往，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用欢呼称赞的声音领他们到　神的殿里，大家守节。我追想这些事，我的心极其悲伤。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5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我的心哪，你为何忧闷？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为何在我里面烦躁？应当仰望　神，因他笑脸帮助我；我还要称赞他。</a:t>
            </a:r>
          </a:p>
        </p:txBody>
      </p:sp>
    </p:spTree>
    <p:extLst>
      <p:ext uri="{BB962C8B-B14F-4D97-AF65-F5344CB8AC3E}">
        <p14:creationId xmlns:p14="http://schemas.microsoft.com/office/powerpoint/2010/main" val="19458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71392-0648-4A41-9083-87E04AEB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045029"/>
            <a:ext cx="11624442" cy="535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6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我的　神啊，我的心在我里面忧闷，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所以我从约旦地，从黑门岭，从米萨山记念你。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7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你的瀑布发声，深渊就与深渊响应；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你的波浪洪涛漫过我身。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8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白昼，耶和华必向我施慈爱；</a:t>
            </a:r>
          </a:p>
          <a:p>
            <a:pPr marL="0" indent="0">
              <a:buNone/>
            </a:pP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黑夜，我要歌颂祷告赐我生命的　神。</a:t>
            </a:r>
          </a:p>
        </p:txBody>
      </p:sp>
    </p:spTree>
    <p:extLst>
      <p:ext uri="{BB962C8B-B14F-4D97-AF65-F5344CB8AC3E}">
        <p14:creationId xmlns:p14="http://schemas.microsoft.com/office/powerpoint/2010/main" val="12644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471392-0648-4A41-9083-87E04AEB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78" y="1147191"/>
            <a:ext cx="11544044" cy="6019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9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我要对　神我的磐石说：“你为何忘记我呢？我为何因仇敌的欺压时常哀痛呢？”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10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我的敌人辱骂我，好像打碎我的骨头，不住地对我说：“你的神在哪里呢？”</a:t>
            </a:r>
          </a:p>
          <a:p>
            <a:pPr marL="0" indent="0">
              <a:buNone/>
            </a:pPr>
            <a:r>
              <a:rPr lang="en-US" altLang="zh-CN" sz="4400" dirty="0">
                <a:latin typeface="Heiti SC Medium" pitchFamily="2" charset="-128"/>
                <a:ea typeface="Heiti SC Medium" pitchFamily="2" charset="-128"/>
              </a:rPr>
              <a:t>11 </a:t>
            </a:r>
            <a:r>
              <a:rPr lang="zh-CN" altLang="en-US" sz="4400" dirty="0">
                <a:latin typeface="Heiti SC Medium" pitchFamily="2" charset="-128"/>
                <a:ea typeface="Heiti SC Medium" pitchFamily="2" charset="-128"/>
              </a:rPr>
              <a:t>我的心哪，你为何忧闷？为何在我里面烦躁？应当仰望　神，因我还要称赞他。他是我脸上的光荣（原文作“帮助”），是我的　神。</a:t>
            </a:r>
          </a:p>
        </p:txBody>
      </p:sp>
    </p:spTree>
    <p:extLst>
      <p:ext uri="{BB962C8B-B14F-4D97-AF65-F5344CB8AC3E}">
        <p14:creationId xmlns:p14="http://schemas.microsoft.com/office/powerpoint/2010/main" val="6229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夜晚的星空&#10;&#10;描述已自动生成">
            <a:extLst>
              <a:ext uri="{FF2B5EF4-FFF2-40B4-BE49-F238E27FC236}">
                <a16:creationId xmlns:a16="http://schemas.microsoft.com/office/drawing/2014/main" id="{9AD5642A-3D9D-BC48-B175-EA1AC30C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1D8B58-5CFA-554F-A7BB-C6412F72A045}"/>
              </a:ext>
            </a:extLst>
          </p:cNvPr>
          <p:cNvSpPr txBox="1"/>
          <p:nvPr/>
        </p:nvSpPr>
        <p:spPr>
          <a:xfrm>
            <a:off x="2160371" y="1506043"/>
            <a:ext cx="7871257" cy="2365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Baoli SC" panose="02010600040101010101" pitchFamily="2" charset="-122"/>
              <a:ea typeface="Baoli SC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夜晚的星空&#10;&#10;描述已自动生成">
            <a:extLst>
              <a:ext uri="{FF2B5EF4-FFF2-40B4-BE49-F238E27FC236}">
                <a16:creationId xmlns:a16="http://schemas.microsoft.com/office/drawing/2014/main" id="{9AD5642A-3D9D-BC48-B175-EA1AC30C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504"/>
            <a:ext cx="12192000" cy="812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1D8B58-5CFA-554F-A7BB-C6412F72A045}"/>
              </a:ext>
            </a:extLst>
          </p:cNvPr>
          <p:cNvSpPr txBox="1"/>
          <p:nvPr/>
        </p:nvSpPr>
        <p:spPr>
          <a:xfrm>
            <a:off x="2160371" y="1506043"/>
            <a:ext cx="7871257" cy="2365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Baoli SC" panose="02010600040101010101" pitchFamily="2" charset="-122"/>
                <a:ea typeface="Baoli SC" panose="02010600040101010101" pitchFamily="2" charset="-122"/>
                <a:cs typeface="+mn-cs"/>
              </a:rPr>
              <a:t>自由祷告</a:t>
            </a:r>
          </a:p>
        </p:txBody>
      </p:sp>
    </p:spTree>
    <p:extLst>
      <p:ext uri="{BB962C8B-B14F-4D97-AF65-F5344CB8AC3E}">
        <p14:creationId xmlns:p14="http://schemas.microsoft.com/office/powerpoint/2010/main" val="39713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410</Words>
  <Application>Microsoft Office PowerPoint</Application>
  <PresentationFormat>Widescreen</PresentationFormat>
  <Paragraphs>26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Baoli SC</vt:lpstr>
      <vt:lpstr>Century Gothic</vt:lpstr>
      <vt:lpstr>Heiti SC Medium</vt:lpstr>
      <vt:lpstr>Wingdings 3</vt:lpstr>
      <vt:lpstr>Yuanti TC</vt:lpstr>
      <vt:lpstr>离子</vt:lpstr>
      <vt:lpstr>PowerPoint Presentation</vt:lpstr>
      <vt:lpstr>诗篇42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Liang</cp:lastModifiedBy>
  <cp:revision>2</cp:revision>
  <dcterms:modified xsi:type="dcterms:W3CDTF">2022-03-02T21:29:34Z</dcterms:modified>
</cp:coreProperties>
</file>